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1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86" r:id="rId9"/>
  </p:sldIdLst>
  <p:sldSz cx="16256000" cy="9144000"/>
  <p:notesSz cx="6858000" cy="9144000"/>
  <p:embeddedFontLs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Press Start 2P" panose="020B0604020202020204" charset="0"/>
      <p:regular r:id="rId15"/>
    </p:embeddedFont>
    <p:embeddedFont>
      <p:font typeface="Roboto" panose="02000000000000000000" pitchFamily="2" charset="0"/>
      <p:regular r:id="rId16"/>
      <p:bold r:id="rId17"/>
      <p:italic r:id="rId18"/>
      <p:boldItalic r:id="rId19"/>
    </p:embeddedFont>
    <p:embeddedFont>
      <p:font typeface="Roboto Mono" panose="020B0604020202020204" charset="0"/>
      <p:regular r:id="rId20"/>
      <p:bold r:id="rId21"/>
      <p:italic r:id="rId22"/>
      <p:boldItalic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CC5012E-EB8D-4BA6-A37C-3F87DDFEB4B4}">
  <a:tblStyle styleId="{6CC5012E-EB8D-4BA6-A37C-3F87DDFEB4B4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CF4"/>
          </a:solidFill>
        </a:fill>
      </a:tcStyle>
    </a:wholeTbl>
    <a:band1H>
      <a:tcTxStyle/>
      <a:tcStyle>
        <a:tcBdr/>
        <a:fill>
          <a:solidFill>
            <a:srgbClr val="CFD7E7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FD7E7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74" autoAdjust="0"/>
    <p:restoredTop sz="94660"/>
  </p:normalViewPr>
  <p:slideViewPr>
    <p:cSldViewPr snapToGrid="0">
      <p:cViewPr varScale="1">
        <p:scale>
          <a:sx n="81" d="100"/>
          <a:sy n="81" d="100"/>
        </p:scale>
        <p:origin x="684" y="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font" Target="fonts/font13.fntdata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font" Target="fonts/font12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g13e6c439d08_0_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g13e6c439d08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13e6c439d08_0_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g13e6c439d08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13e6c439d08_0_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g13e6c439d08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13e6c439d08_0_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g13e6c439d08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13e6c439d08_0_5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g13e6c439d08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7" name="Google Shape;2217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8" name="Google Shape;2218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le Slide">
  <p:cSld name="2_Title Slide">
    <p:bg>
      <p:bgPr>
        <a:solidFill>
          <a:schemeClr val="lt1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4"/>
          <p:cNvPicPr preferRelativeResize="0"/>
          <p:nvPr/>
        </p:nvPicPr>
        <p:blipFill rotWithShape="1">
          <a:blip r:embed="rId2">
            <a:alphaModFix/>
          </a:blip>
          <a:srcRect r="155"/>
          <a:stretch/>
        </p:blipFill>
        <p:spPr>
          <a:xfrm>
            <a:off x="-22645" y="0"/>
            <a:ext cx="16278645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4"/>
          <p:cNvSpPr txBox="1">
            <a:spLocks noGrp="1"/>
          </p:cNvSpPr>
          <p:nvPr>
            <p:ph type="ctrTitle"/>
          </p:nvPr>
        </p:nvSpPr>
        <p:spPr>
          <a:xfrm>
            <a:off x="1371600" y="533400"/>
            <a:ext cx="8737600" cy="841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Press Start 2P"/>
              <a:buNone/>
              <a:defRPr sz="4800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sldNum" idx="12"/>
          </p:nvPr>
        </p:nvSpPr>
        <p:spPr>
          <a:xfrm>
            <a:off x="13766800" y="838200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25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0" lvl="1" indent="0" algn="r">
              <a:spcBef>
                <a:spcPts val="0"/>
              </a:spcBef>
              <a:buNone/>
              <a:defRPr sz="25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marL="0" lvl="2" indent="0" algn="r">
              <a:spcBef>
                <a:spcPts val="0"/>
              </a:spcBef>
              <a:buNone/>
              <a:defRPr sz="25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marL="0" lvl="3" indent="0" algn="r">
              <a:spcBef>
                <a:spcPts val="0"/>
              </a:spcBef>
              <a:buNone/>
              <a:defRPr sz="25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marL="0" lvl="4" indent="0" algn="r">
              <a:spcBef>
                <a:spcPts val="0"/>
              </a:spcBef>
              <a:buNone/>
              <a:defRPr sz="25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marL="0" lvl="5" indent="0" algn="r">
              <a:spcBef>
                <a:spcPts val="0"/>
              </a:spcBef>
              <a:buNone/>
              <a:defRPr sz="25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marL="0" lvl="6" indent="0" algn="r">
              <a:spcBef>
                <a:spcPts val="0"/>
              </a:spcBef>
              <a:buNone/>
              <a:defRPr sz="25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marL="0" lvl="7" indent="0" algn="r">
              <a:spcBef>
                <a:spcPts val="0"/>
              </a:spcBef>
              <a:buNone/>
              <a:defRPr sz="25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marL="0" lvl="8" indent="0" algn="r">
              <a:spcBef>
                <a:spcPts val="0"/>
              </a:spcBef>
              <a:buNone/>
              <a:defRPr sz="25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sldNum" idx="12"/>
          </p:nvPr>
        </p:nvSpPr>
        <p:spPr>
          <a:xfrm>
            <a:off x="13766800" y="845820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25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 rtl="0">
              <a:spcBef>
                <a:spcPts val="0"/>
              </a:spcBef>
              <a:buNone/>
              <a:defRPr sz="25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 rtl="0">
              <a:spcBef>
                <a:spcPts val="0"/>
              </a:spcBef>
              <a:buNone/>
              <a:defRPr sz="25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 rtl="0">
              <a:spcBef>
                <a:spcPts val="0"/>
              </a:spcBef>
              <a:buNone/>
              <a:defRPr sz="25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 rtl="0">
              <a:spcBef>
                <a:spcPts val="0"/>
              </a:spcBef>
              <a:buNone/>
              <a:defRPr sz="25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 rtl="0">
              <a:spcBef>
                <a:spcPts val="0"/>
              </a:spcBef>
              <a:buNone/>
              <a:defRPr sz="25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 rtl="0">
              <a:spcBef>
                <a:spcPts val="0"/>
              </a:spcBef>
              <a:buNone/>
              <a:defRPr sz="25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 rtl="0">
              <a:spcBef>
                <a:spcPts val="0"/>
              </a:spcBef>
              <a:buNone/>
              <a:defRPr sz="25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 rtl="0">
              <a:spcBef>
                <a:spcPts val="0"/>
              </a:spcBef>
              <a:buNone/>
              <a:defRPr sz="25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6255999" cy="9136863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5"/>
          <p:cNvSpPr txBox="1"/>
          <p:nvPr/>
        </p:nvSpPr>
        <p:spPr>
          <a:xfrm>
            <a:off x="939800" y="3454400"/>
            <a:ext cx="14542500" cy="1354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spAutoFit/>
          </a:bodyPr>
          <a:lstStyle/>
          <a:p>
            <a:pPr marL="0" marR="0" lvl="0" indent="0" algn="ctr" rtl="0">
              <a:lnSpc>
                <a:spcPct val="1349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300" dirty="0" err="1">
                <a:solidFill>
                  <a:srgbClr val="FFFFFF"/>
                </a:solidFill>
                <a:latin typeface="Press Start 2P"/>
                <a:sym typeface="Press Start 2P"/>
              </a:rPr>
              <a:t>Báo</a:t>
            </a:r>
            <a:r>
              <a:rPr lang="en-US" sz="6300" dirty="0">
                <a:solidFill>
                  <a:srgbClr val="FFFFFF"/>
                </a:solidFill>
                <a:latin typeface="Press Start 2P"/>
                <a:sym typeface="Press Start 2P"/>
              </a:rPr>
              <a:t> </a:t>
            </a:r>
            <a:r>
              <a:rPr lang="en-US" sz="6300" dirty="0" err="1">
                <a:solidFill>
                  <a:srgbClr val="FFFFFF"/>
                </a:solidFill>
                <a:latin typeface="Press Start 2P"/>
                <a:sym typeface="Press Start 2P"/>
              </a:rPr>
              <a:t>cáo</a:t>
            </a:r>
            <a:r>
              <a:rPr lang="en-US" sz="6300" dirty="0">
                <a:solidFill>
                  <a:srgbClr val="FFFFFF"/>
                </a:solidFill>
                <a:latin typeface="Press Start 2P"/>
                <a:sym typeface="Press Start 2P"/>
              </a:rPr>
              <a:t> project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/>
        </p:nvSpPr>
        <p:spPr>
          <a:xfrm>
            <a:off x="1536700" y="660400"/>
            <a:ext cx="9334500" cy="12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spAutoFit/>
          </a:bodyPr>
          <a:lstStyle/>
          <a:p>
            <a:pPr marL="0" marR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1.Idea</a:t>
            </a:r>
            <a:endParaRPr/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6"/>
          <p:cNvSpPr txBox="1"/>
          <p:nvPr/>
        </p:nvSpPr>
        <p:spPr>
          <a:xfrm>
            <a:off x="2254600" y="2308850"/>
            <a:ext cx="11746800" cy="15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Người chơi sẽ đóng vai một chú chim và nhiệm vụ của người chơi sẽ phải nhảy qua những ống nước để sống sót càng lâu càng tốt</a:t>
            </a:r>
            <a:endParaRPr sz="21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1" name="Google Shape;31;p6"/>
          <p:cNvSpPr txBox="1"/>
          <p:nvPr/>
        </p:nvSpPr>
        <p:spPr>
          <a:xfrm>
            <a:off x="15633700" y="8407400"/>
            <a:ext cx="192360" cy="4565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spAutoFit/>
          </a:bodyPr>
          <a:lstStyle/>
          <a:p>
            <a:pPr marL="0" marR="0" lvl="0" indent="0" algn="l" rtl="0">
              <a:lnSpc>
                <a:spcPct val="12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8</a:t>
            </a:r>
            <a:endParaRPr/>
          </a:p>
        </p:txBody>
      </p:sp>
      <p:pic>
        <p:nvPicPr>
          <p:cNvPr id="32" name="Google Shape;32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24675" y="3755650"/>
            <a:ext cx="5006651" cy="5006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>
            <a:off x="15633700" y="8407400"/>
            <a:ext cx="1923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spAutoFit/>
          </a:bodyPr>
          <a:lstStyle/>
          <a:p>
            <a:pPr marL="0" marR="0" lvl="0" indent="0" algn="l" rtl="0">
              <a:lnSpc>
                <a:spcPct val="12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8</a:t>
            </a:r>
            <a:endParaRPr/>
          </a:p>
        </p:txBody>
      </p:sp>
      <p:sp>
        <p:nvSpPr>
          <p:cNvPr id="38" name="Google Shape;38;p7"/>
          <p:cNvSpPr txBox="1"/>
          <p:nvPr/>
        </p:nvSpPr>
        <p:spPr>
          <a:xfrm>
            <a:off x="15595600" y="8369300"/>
            <a:ext cx="1923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spAutoFit/>
          </a:bodyPr>
          <a:lstStyle/>
          <a:p>
            <a:pPr marL="0" marR="0" lvl="0" indent="0" algn="l" rtl="0">
              <a:lnSpc>
                <a:spcPct val="12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6</a:t>
            </a:r>
            <a:endParaRPr/>
          </a:p>
        </p:txBody>
      </p:sp>
      <p:sp>
        <p:nvSpPr>
          <p:cNvPr id="39" name="Google Shape;39;p7"/>
          <p:cNvSpPr txBox="1"/>
          <p:nvPr/>
        </p:nvSpPr>
        <p:spPr>
          <a:xfrm>
            <a:off x="1047750" y="660400"/>
            <a:ext cx="14160600" cy="7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2. Gameplay</a:t>
            </a:r>
            <a:endParaRPr/>
          </a:p>
        </p:txBody>
      </p:sp>
      <p:sp>
        <p:nvSpPr>
          <p:cNvPr id="40" name="Google Shape;40;p7"/>
          <p:cNvSpPr txBox="1"/>
          <p:nvPr/>
        </p:nvSpPr>
        <p:spPr>
          <a:xfrm>
            <a:off x="3308950" y="2413200"/>
            <a:ext cx="101220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spAutoFit/>
          </a:bodyPr>
          <a:lstStyle/>
          <a:p>
            <a:pPr marL="0" marR="0" lvl="0" indent="0" algn="ctr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trò chơi sẽ theo dạng gameloop người chơi càng sống sót lâu sẽ có số điểm càng cao</a:t>
            </a:r>
            <a:endParaRPr sz="17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41" name="Google Shape;41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75250" y="3997325"/>
            <a:ext cx="5905500" cy="437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 txBox="1"/>
          <p:nvPr/>
        </p:nvSpPr>
        <p:spPr>
          <a:xfrm>
            <a:off x="15633700" y="8407400"/>
            <a:ext cx="1923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spAutoFit/>
          </a:bodyPr>
          <a:lstStyle/>
          <a:p>
            <a:pPr marL="0" marR="0" lvl="0" indent="0" algn="l" rtl="0">
              <a:lnSpc>
                <a:spcPct val="12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8</a:t>
            </a:r>
            <a:endParaRPr/>
          </a:p>
        </p:txBody>
      </p:sp>
      <p:sp>
        <p:nvSpPr>
          <p:cNvPr id="47" name="Google Shape;47;p8"/>
          <p:cNvSpPr txBox="1"/>
          <p:nvPr/>
        </p:nvSpPr>
        <p:spPr>
          <a:xfrm>
            <a:off x="15595600" y="8369300"/>
            <a:ext cx="1923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spAutoFit/>
          </a:bodyPr>
          <a:lstStyle/>
          <a:p>
            <a:pPr marL="0" marR="0" lvl="0" indent="0" algn="l" rtl="0">
              <a:lnSpc>
                <a:spcPct val="12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6</a:t>
            </a:r>
            <a:endParaRPr/>
          </a:p>
        </p:txBody>
      </p:sp>
      <p:sp>
        <p:nvSpPr>
          <p:cNvPr id="48" name="Google Shape;48;p8"/>
          <p:cNvSpPr txBox="1"/>
          <p:nvPr/>
        </p:nvSpPr>
        <p:spPr>
          <a:xfrm>
            <a:off x="1411413" y="2073950"/>
            <a:ext cx="4775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spAutoFit/>
          </a:bodyPr>
          <a:lstStyle/>
          <a:p>
            <a:pPr marL="0" marR="0" lvl="0" indent="0" algn="ctr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GameMenu states</a:t>
            </a:r>
            <a:endParaRPr sz="17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49" name="Google Shape;49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8838" y="2959100"/>
            <a:ext cx="4700559" cy="5410201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8"/>
          <p:cNvSpPr txBox="1"/>
          <p:nvPr/>
        </p:nvSpPr>
        <p:spPr>
          <a:xfrm>
            <a:off x="10069188" y="2073950"/>
            <a:ext cx="4775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spAutoFit/>
          </a:bodyPr>
          <a:lstStyle/>
          <a:p>
            <a:pPr marL="0" marR="0" lvl="0" indent="0" algn="ctr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GamePlay states</a:t>
            </a:r>
            <a:endParaRPr sz="17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51" name="Google Shape;51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069187" y="2846125"/>
            <a:ext cx="4700551" cy="54252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039275" y="5715100"/>
            <a:ext cx="2672450" cy="3474175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9"/>
          <p:cNvSpPr txBox="1"/>
          <p:nvPr/>
        </p:nvSpPr>
        <p:spPr>
          <a:xfrm>
            <a:off x="15633700" y="8407400"/>
            <a:ext cx="1923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spAutoFit/>
          </a:bodyPr>
          <a:lstStyle/>
          <a:p>
            <a:pPr marL="0" marR="0" lvl="0" indent="0" algn="l" rtl="0">
              <a:lnSpc>
                <a:spcPct val="12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8</a:t>
            </a:r>
            <a:endParaRPr/>
          </a:p>
        </p:txBody>
      </p:sp>
      <p:sp>
        <p:nvSpPr>
          <p:cNvPr id="58" name="Google Shape;58;p9"/>
          <p:cNvSpPr txBox="1"/>
          <p:nvPr/>
        </p:nvSpPr>
        <p:spPr>
          <a:xfrm>
            <a:off x="15595600" y="8369300"/>
            <a:ext cx="1923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spAutoFit/>
          </a:bodyPr>
          <a:lstStyle/>
          <a:p>
            <a:pPr marL="0" marR="0" lvl="0" indent="0" algn="l" rtl="0">
              <a:lnSpc>
                <a:spcPct val="12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6</a:t>
            </a:r>
            <a:endParaRPr/>
          </a:p>
        </p:txBody>
      </p:sp>
      <p:sp>
        <p:nvSpPr>
          <p:cNvPr id="59" name="Google Shape;59;p9"/>
          <p:cNvSpPr txBox="1"/>
          <p:nvPr/>
        </p:nvSpPr>
        <p:spPr>
          <a:xfrm>
            <a:off x="1733450" y="2271950"/>
            <a:ext cx="13005000" cy="37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spAutoFit/>
          </a:bodyPr>
          <a:lstStyle/>
          <a:p>
            <a:pPr marL="0" marR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- người chơi sẽ nhấn W để có thể điều khiển chú chim</a:t>
            </a:r>
            <a:endParaRPr sz="31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marR="0" lvl="0" indent="-42545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100"/>
              <a:buFont typeface="Roboto Mono"/>
              <a:buChar char="-"/>
            </a:pPr>
            <a:r>
              <a:rPr lang="en-US" sz="3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khi chim chạm vào các ống, nền đất hoặc bay quá cao sẽ tính là thua</a:t>
            </a:r>
            <a:endParaRPr sz="31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marR="0" lvl="0" indent="-42545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100"/>
              <a:buFont typeface="Roboto Mono"/>
              <a:buChar char="-"/>
            </a:pPr>
            <a:r>
              <a:rPr lang="en-US" sz="3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mỗi khi chú chim bay qua một ống sẽ tính cộng thêm 1 điểm</a:t>
            </a:r>
            <a:endParaRPr sz="31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marR="0" lvl="0" indent="-42545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100"/>
              <a:buFont typeface="Roboto Mono"/>
              <a:buChar char="-"/>
            </a:pPr>
            <a:r>
              <a:rPr lang="en-US" sz="3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người chơi có số điểm cao sẽ được cập nhật high score</a:t>
            </a:r>
            <a:endParaRPr sz="31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0" name="Google Shape;60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0300" y="5715100"/>
            <a:ext cx="3701126" cy="3701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173700" y="6733813"/>
            <a:ext cx="2286000" cy="166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/>
          <p:nvPr/>
        </p:nvSpPr>
        <p:spPr>
          <a:xfrm>
            <a:off x="15633700" y="8407400"/>
            <a:ext cx="1923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spAutoFit/>
          </a:bodyPr>
          <a:lstStyle/>
          <a:p>
            <a:pPr marL="0" marR="0" lvl="0" indent="0" algn="l" rtl="0">
              <a:lnSpc>
                <a:spcPct val="12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8</a:t>
            </a:r>
            <a:endParaRPr/>
          </a:p>
        </p:txBody>
      </p:sp>
      <p:sp>
        <p:nvSpPr>
          <p:cNvPr id="67" name="Google Shape;67;p10"/>
          <p:cNvSpPr txBox="1"/>
          <p:nvPr/>
        </p:nvSpPr>
        <p:spPr>
          <a:xfrm>
            <a:off x="15595600" y="8369300"/>
            <a:ext cx="1923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spAutoFit/>
          </a:bodyPr>
          <a:lstStyle/>
          <a:p>
            <a:pPr marL="0" marR="0" lvl="0" indent="0" algn="l" rtl="0">
              <a:lnSpc>
                <a:spcPct val="12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6</a:t>
            </a:r>
            <a:endParaRPr/>
          </a:p>
        </p:txBody>
      </p:sp>
      <p:sp>
        <p:nvSpPr>
          <p:cNvPr id="68" name="Google Shape;68;p10"/>
          <p:cNvSpPr txBox="1"/>
          <p:nvPr/>
        </p:nvSpPr>
        <p:spPr>
          <a:xfrm>
            <a:off x="1733450" y="2271950"/>
            <a:ext cx="13005000" cy="3218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spAutoFit/>
          </a:bodyPr>
          <a:lstStyle/>
          <a:p>
            <a:pPr marL="0" marR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 dirty="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- </a:t>
            </a:r>
            <a:r>
              <a:rPr lang="en-US" sz="3100" dirty="0" err="1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phát</a:t>
            </a:r>
            <a:r>
              <a:rPr lang="en-US" sz="3100" dirty="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3100" dirty="0" err="1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triển</a:t>
            </a:r>
            <a:r>
              <a:rPr lang="en-US" sz="3100" dirty="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game </a:t>
            </a:r>
            <a:r>
              <a:rPr lang="en-US" sz="3100" dirty="0" err="1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không</a:t>
            </a:r>
            <a:r>
              <a:rPr lang="en-US" sz="3100" dirty="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3100" dirty="0" err="1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sử</a:t>
            </a:r>
            <a:r>
              <a:rPr lang="en-US" sz="3100" dirty="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3100" dirty="0" err="1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dụng</a:t>
            </a:r>
            <a:r>
              <a:rPr lang="en-US" sz="3100" dirty="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engine</a:t>
            </a:r>
            <a:endParaRPr sz="3100" dirty="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marR="0" lvl="0" indent="-42545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100"/>
              <a:buFont typeface="Roboto Mono"/>
              <a:buChar char="-"/>
            </a:pPr>
            <a:r>
              <a:rPr lang="en-US" sz="3100" dirty="0" err="1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phải</a:t>
            </a:r>
            <a:r>
              <a:rPr lang="en-US" sz="3100" dirty="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3100" dirty="0" err="1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thành</a:t>
            </a:r>
            <a:r>
              <a:rPr lang="en-US" sz="3100" dirty="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3100" dirty="0" err="1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thạo</a:t>
            </a:r>
            <a:r>
              <a:rPr lang="en-US" sz="3100" dirty="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3100" dirty="0" err="1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công</a:t>
            </a:r>
            <a:r>
              <a:rPr lang="en-US" sz="3100" dirty="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3100" dirty="0" err="1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cụ</a:t>
            </a:r>
            <a:r>
              <a:rPr lang="en-US" sz="3100" dirty="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3100" dirty="0" err="1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chỉnh</a:t>
            </a:r>
            <a:r>
              <a:rPr lang="en-US" sz="3100" dirty="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3100" dirty="0" err="1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sửa</a:t>
            </a:r>
            <a:r>
              <a:rPr lang="en-US" sz="3100" dirty="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3100" dirty="0" err="1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ảnh</a:t>
            </a:r>
            <a:endParaRPr lang="en-US" sz="3100" dirty="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marR="0" lvl="0" indent="-42545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100"/>
              <a:buFont typeface="Roboto Mono"/>
              <a:buChar char="-"/>
            </a:pPr>
            <a:r>
              <a:rPr lang="en-US" sz="3100" dirty="0" err="1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Điều</a:t>
            </a:r>
            <a:r>
              <a:rPr lang="en-US" sz="3100" dirty="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3100" dirty="0" err="1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khiển</a:t>
            </a:r>
            <a:r>
              <a:rPr lang="en-US" sz="3100" dirty="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3100" dirty="0" err="1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nhân</a:t>
            </a:r>
            <a:r>
              <a:rPr lang="en-US" sz="3100" dirty="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3100" dirty="0" err="1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vật</a:t>
            </a:r>
            <a:r>
              <a:rPr lang="en-US" sz="3100" dirty="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bay </a:t>
            </a:r>
            <a:r>
              <a:rPr lang="en-US" sz="3100" dirty="0" err="1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lên</a:t>
            </a:r>
            <a:r>
              <a:rPr lang="en-US" sz="3100" dirty="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, bay </a:t>
            </a:r>
            <a:r>
              <a:rPr lang="en-US" sz="3100" dirty="0" err="1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xuống</a:t>
            </a:r>
            <a:endParaRPr lang="en-US" sz="3100" dirty="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marR="0" lvl="0" indent="-42545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100"/>
              <a:buFont typeface="Roboto Mono"/>
              <a:buChar char="-"/>
            </a:pPr>
            <a:r>
              <a:rPr lang="en-US" sz="3100" dirty="0" err="1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Xử</a:t>
            </a:r>
            <a:r>
              <a:rPr lang="en-US" sz="3100" dirty="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3100" dirty="0" err="1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lý</a:t>
            </a:r>
            <a:r>
              <a:rPr lang="en-US" sz="3100" dirty="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3100" dirty="0" err="1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va</a:t>
            </a:r>
            <a:r>
              <a:rPr lang="en-US" sz="3100" dirty="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3100" dirty="0" err="1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chạm</a:t>
            </a:r>
            <a:endParaRPr sz="3100" dirty="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marR="0" lvl="0" indent="-42545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100"/>
              <a:buFont typeface="Roboto Mono"/>
              <a:buChar char="-"/>
            </a:pPr>
            <a:endParaRPr sz="3100" dirty="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9" name="Google Shape;69;p10"/>
          <p:cNvSpPr txBox="1"/>
          <p:nvPr/>
        </p:nvSpPr>
        <p:spPr>
          <a:xfrm>
            <a:off x="1047750" y="660400"/>
            <a:ext cx="14160600" cy="7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>
                <a:solidFill>
                  <a:srgbClr val="FFFFFF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3. </a:t>
            </a:r>
            <a:r>
              <a:rPr lang="en-US" sz="4800" dirty="0" err="1">
                <a:solidFill>
                  <a:srgbClr val="FFFFFF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khó</a:t>
            </a:r>
            <a:r>
              <a:rPr lang="en-US" sz="4800" dirty="0">
                <a:solidFill>
                  <a:srgbClr val="FFFFFF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 </a:t>
            </a:r>
            <a:r>
              <a:rPr lang="en-US" sz="4800" dirty="0" err="1">
                <a:solidFill>
                  <a:srgbClr val="FFFFFF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khăn</a:t>
            </a:r>
            <a:endParaRPr dirty="0"/>
          </a:p>
        </p:txBody>
      </p:sp>
      <p:pic>
        <p:nvPicPr>
          <p:cNvPr id="70" name="Google Shape;70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19963" y="6802804"/>
            <a:ext cx="1326176" cy="1489886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45057" y="6828570"/>
            <a:ext cx="1309803" cy="13097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3244466" y="6926805"/>
            <a:ext cx="1391666" cy="1408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1"/>
          <p:cNvSpPr txBox="1"/>
          <p:nvPr/>
        </p:nvSpPr>
        <p:spPr>
          <a:xfrm>
            <a:off x="15633700" y="8407400"/>
            <a:ext cx="1923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spAutoFit/>
          </a:bodyPr>
          <a:lstStyle/>
          <a:p>
            <a:pPr marL="0" marR="0" lvl="0" indent="0" algn="l" rtl="0">
              <a:lnSpc>
                <a:spcPct val="12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8</a:t>
            </a:r>
            <a:endParaRPr/>
          </a:p>
        </p:txBody>
      </p:sp>
      <p:sp>
        <p:nvSpPr>
          <p:cNvPr id="78" name="Google Shape;78;p11"/>
          <p:cNvSpPr txBox="1"/>
          <p:nvPr/>
        </p:nvSpPr>
        <p:spPr>
          <a:xfrm>
            <a:off x="15595600" y="8369300"/>
            <a:ext cx="1923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spAutoFit/>
          </a:bodyPr>
          <a:lstStyle/>
          <a:p>
            <a:pPr marL="0" marR="0" lvl="0" indent="0" algn="l" rtl="0">
              <a:lnSpc>
                <a:spcPct val="12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6</a:t>
            </a:r>
            <a:endParaRPr/>
          </a:p>
        </p:txBody>
      </p:sp>
      <p:sp>
        <p:nvSpPr>
          <p:cNvPr id="79" name="Google Shape;79;p11"/>
          <p:cNvSpPr txBox="1"/>
          <p:nvPr/>
        </p:nvSpPr>
        <p:spPr>
          <a:xfrm>
            <a:off x="2765650" y="3070550"/>
            <a:ext cx="10724700" cy="17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spAutoFit/>
          </a:bodyPr>
          <a:lstStyle/>
          <a:p>
            <a:pPr marL="0" marR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- thêm hệ thống xếp hạng các người chơi</a:t>
            </a:r>
            <a:endParaRPr sz="31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marR="0" lvl="0" indent="-42545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100"/>
              <a:buFont typeface="Roboto Mono"/>
              <a:buChar char="-"/>
            </a:pPr>
            <a:r>
              <a:rPr lang="en-US" sz="3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hiệu ứng, âm thanh</a:t>
            </a:r>
            <a:endParaRPr sz="31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marR="0" lvl="0" indent="-42545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100"/>
              <a:buFont typeface="Roboto Mono"/>
              <a:buChar char="-"/>
            </a:pPr>
            <a:r>
              <a:rPr lang="en-US" sz="3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thiết kế UI</a:t>
            </a:r>
            <a:endParaRPr sz="31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80" name="Google Shape;80;p11"/>
          <p:cNvSpPr txBox="1"/>
          <p:nvPr/>
        </p:nvSpPr>
        <p:spPr>
          <a:xfrm>
            <a:off x="1047750" y="660400"/>
            <a:ext cx="14160600" cy="7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4. phát triển</a:t>
            </a:r>
            <a:endParaRPr/>
          </a:p>
        </p:txBody>
      </p:sp>
      <p:pic>
        <p:nvPicPr>
          <p:cNvPr id="81" name="Google Shape;81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4400" y="6948500"/>
            <a:ext cx="1110950" cy="1426007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514540" y="6549049"/>
            <a:ext cx="829067" cy="17078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3185357" y="6832159"/>
            <a:ext cx="2006342" cy="15752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0" name="Google Shape;2220;p35"/>
          <p:cNvPicPr preferRelativeResize="0"/>
          <p:nvPr/>
        </p:nvPicPr>
        <p:blipFill rotWithShape="1">
          <a:blip r:embed="rId3">
            <a:alphaModFix/>
          </a:blip>
          <a:srcRect l="618" t="1295" r="618"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1" name="Google Shape;2221;p3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184400" y="1295400"/>
            <a:ext cx="11887200" cy="18796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69;p10">
            <a:extLst>
              <a:ext uri="{FF2B5EF4-FFF2-40B4-BE49-F238E27FC236}">
                <a16:creationId xmlns:a16="http://schemas.microsoft.com/office/drawing/2014/main" id="{0D02C469-EFA9-7FF5-9D62-174B3BD2E12A}"/>
              </a:ext>
            </a:extLst>
          </p:cNvPr>
          <p:cNvSpPr txBox="1"/>
          <p:nvPr/>
        </p:nvSpPr>
        <p:spPr>
          <a:xfrm>
            <a:off x="596488" y="4153139"/>
            <a:ext cx="14160600" cy="1815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500" dirty="0">
                <a:solidFill>
                  <a:schemeClr val="bg2">
                    <a:lumMod val="60000"/>
                    <a:lumOff val="40000"/>
                  </a:schemeClr>
                </a:solidFill>
                <a:latin typeface="Press Start 2P"/>
                <a:ea typeface="Press Start 2P"/>
                <a:cs typeface="Press Start 2P"/>
                <a:sym typeface="Press Start 2P"/>
              </a:rPr>
              <a:t>Thank you</a:t>
            </a:r>
            <a:endParaRPr sz="4000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182</Words>
  <Application>Microsoft Office PowerPoint</Application>
  <PresentationFormat>Custom</PresentationFormat>
  <Paragraphs>32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Roboto Mono</vt:lpstr>
      <vt:lpstr>Arial</vt:lpstr>
      <vt:lpstr>Roboto</vt:lpstr>
      <vt:lpstr>Calibri</vt:lpstr>
      <vt:lpstr>Press Start 2P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minh</cp:lastModifiedBy>
  <cp:revision>1</cp:revision>
  <dcterms:modified xsi:type="dcterms:W3CDTF">2022-07-29T03:31:47Z</dcterms:modified>
</cp:coreProperties>
</file>